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20" r:id="rId12"/>
    <p:sldId id="322" r:id="rId13"/>
    <p:sldId id="323" r:id="rId14"/>
    <p:sldId id="321" r:id="rId15"/>
    <p:sldId id="324" r:id="rId16"/>
    <p:sldId id="313" r:id="rId17"/>
    <p:sldId id="306" r:id="rId18"/>
    <p:sldId id="307" r:id="rId19"/>
    <p:sldId id="310" r:id="rId20"/>
    <p:sldId id="308" r:id="rId21"/>
    <p:sldId id="309" r:id="rId22"/>
    <p:sldId id="311" r:id="rId23"/>
    <p:sldId id="314" r:id="rId24"/>
    <p:sldId id="315" r:id="rId25"/>
    <p:sldId id="316" r:id="rId26"/>
    <p:sldId id="317" r:id="rId27"/>
    <p:sldId id="318" r:id="rId28"/>
    <p:sldId id="312" r:id="rId29"/>
    <p:sldId id="319" r:id="rId30"/>
    <p:sldId id="325" r:id="rId31"/>
    <p:sldId id="326" r:id="rId32"/>
    <p:sldId id="327" r:id="rId33"/>
    <p:sldId id="328" r:id="rId34"/>
    <p:sldId id="329" r:id="rId35"/>
    <p:sldId id="330" r:id="rId36"/>
    <p:sldId id="305" r:id="rId37"/>
    <p:sldId id="27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24C9C88-A526-4DA4-BBCB-EB0738594EC9}"/>
              </a:ext>
            </a:extLst>
          </p:cNvPr>
          <p:cNvSpPr txBox="1"/>
          <p:nvPr/>
        </p:nvSpPr>
        <p:spPr>
          <a:xfrm>
            <a:off x="-1" y="260525"/>
            <a:ext cx="4701309" cy="10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 SWITCH CRIAÇÃO DE VLAN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AAC367A-6738-46D9-99BC-11E750AA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255BDD2-4EAC-4D05-9DA5-D748446A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5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0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0C270AE-467F-4252-BBF6-5F74D41F1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0" cy="398477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47D639F-C216-4F94-AC57-B6E0956E4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84771"/>
            <a:ext cx="12191999" cy="26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1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362E9B-4C42-4555-B50F-2AB24B87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A0A2C9F-BBEA-4CD3-B03C-F860BB92B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6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C923BED-1D6F-46C1-9EBA-6B20A3BA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5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FA77865-E33A-4BC2-9D20-2D427011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2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3DCC06F-664B-4743-9AFB-85800043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B6D8A9-EFC1-416F-946D-5F32C1F9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4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4253CB7-6970-4EA1-927D-ED4A1802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92000" cy="35161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DDB12FA-44C0-41DA-9093-F22BF046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06598"/>
            <a:ext cx="12130481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7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8EE2B2-2B82-4260-B9B9-BF88779C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4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5C9E176-853E-4856-8BB9-0E950918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9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B093530-6C03-4ABA-8B46-3B3C2B88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34290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B45BA94-E360-4BD1-8190-5717ADB8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1999" cy="31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0572881-26E7-49A2-BFCB-992F353D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6523E5-6EE6-47A3-9D05-B16FF65C0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7830"/>
            <a:ext cx="1219199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4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5CF0F44-0170-4E56-9EA3-D8ED20829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43"/>
            <a:ext cx="12192000" cy="57800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E9C911-45AB-432D-B897-5CBE7287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23069"/>
            <a:ext cx="3219450" cy="7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3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24741BC-BDA4-47F0-9C79-C57B7157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98905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C9BFA8C-E47E-4CBF-8BA8-4350947B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9053"/>
            <a:ext cx="12192000" cy="26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12F72B3-DF5D-42C1-8EC1-D0BE1007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5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CE6CA81-85E0-4703-9FFE-07406AA1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DCD3EEF-4D35-4066-9AFA-55C260F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7" y="60252"/>
            <a:ext cx="12192000" cy="18383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86987BD-015E-4980-9A36-5F242C45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98577"/>
            <a:ext cx="12191999" cy="22955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D3683C5-AD51-49AF-A86D-2EED846CB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4103"/>
            <a:ext cx="12180813" cy="24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A1811BF-B538-4505-919E-552F9116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7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E832822-6521-448D-A305-0863A226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15426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5B649AC-E7B4-4BAB-A9AA-81D484C8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4260"/>
            <a:ext cx="12192000" cy="34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A08AE6A-45FE-452F-95C4-BFF94484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90"/>
            <a:ext cx="12192000" cy="65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1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9E42696-B37D-40A0-A07C-4CFA3F8C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46223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09A548-9C6F-45EE-815A-F9CCA897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2335"/>
            <a:ext cx="12192000" cy="19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004B9F-9645-45F6-B0F8-7230BCB0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25D329-8CD6-492D-9005-1AE1624B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06375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1CC0F87-8A67-4D3F-BCF3-C02CCCAE9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063755"/>
            <a:ext cx="12130481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3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A0BB8B2-8D26-459A-8036-8CFE776F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5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5AAD9B-F2FF-4907-8DAE-794870F1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1C987FB-8E93-4405-9BEE-C123D6C9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4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97A985B-7FDD-402D-87E8-15B01CBDAD08}"/>
              </a:ext>
            </a:extLst>
          </p:cNvPr>
          <p:cNvSpPr/>
          <p:nvPr/>
        </p:nvSpPr>
        <p:spPr>
          <a:xfrm>
            <a:off x="-4763" y="84962"/>
            <a:ext cx="12192000" cy="1141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UC5 PRIMEIRA PARTE ESTUDO DE CASO</a:t>
            </a:r>
          </a:p>
          <a:p>
            <a:pPr>
              <a:lnSpc>
                <a:spcPct val="115000"/>
              </a:lnSpc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 SEGURANÇA AOS DEPARTAMENTOS DA REDE EM QUESTÃO E A TODA REDE, LEMBRANDO DE</a:t>
            </a:r>
          </a:p>
          <a:p>
            <a:pPr>
              <a:lnSpc>
                <a:spcPct val="115000"/>
              </a:lnSpc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TER REDUNDÂNCIA (PLANO B), NO CASO DE PANE DE INTERNET E AFINS, NECESSÁRIO TAMBÉM 2 IMPRESSORAS DE REDE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pt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B8DB8D-370F-48AB-82D0-4FA07FA53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981512"/>
            <a:ext cx="12182475" cy="56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0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76FEDDB-DAF3-4A0B-8682-2AF22552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5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7805A0-D67B-49B5-810A-45D70BEE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6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92BDF3B-744C-4C14-8292-B7A6008C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234A2A-8C5F-4128-B9C5-5105F84D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330BA75-AF1B-49C0-AE7E-3F6C7871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5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0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4B3CF12-5638-4DAA-94BF-2CF1B4342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998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D26DA2B-422A-4EEE-982C-1C76FF54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983"/>
            <a:ext cx="12192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8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959</TotalTime>
  <Words>48</Words>
  <Application>Microsoft Office PowerPoint</Application>
  <PresentationFormat>Widescreen</PresentationFormat>
  <Paragraphs>4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87</cp:revision>
  <dcterms:created xsi:type="dcterms:W3CDTF">2021-01-29T11:30:57Z</dcterms:created>
  <dcterms:modified xsi:type="dcterms:W3CDTF">2022-03-23T13:03:22Z</dcterms:modified>
</cp:coreProperties>
</file>